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0836275" cy="7708900"/>
  <p:notesSz cx="6858000" cy="9144000"/>
  <p:defaultTextStyle>
    <a:defPPr>
      <a:defRPr lang="de-DE"/>
    </a:defPPr>
    <a:lvl1pPr marL="0" algn="l" defTabSz="529691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529691" algn="l" defTabSz="529691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059383" algn="l" defTabSz="529691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1589075" algn="l" defTabSz="529691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2118766" algn="l" defTabSz="529691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2648459" algn="l" defTabSz="529691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3178149" algn="l" defTabSz="529691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3707841" algn="l" defTabSz="529691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4237533" algn="l" defTabSz="529691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41" d="100"/>
          <a:sy n="141" d="100"/>
        </p:scale>
        <p:origin x="-1860" y="-90"/>
      </p:cViewPr>
      <p:guideLst>
        <p:guide orient="horz" pos="2428"/>
        <p:guide pos="341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812722" y="2394757"/>
            <a:ext cx="9210834" cy="1652417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625443" y="4368378"/>
            <a:ext cx="7585392" cy="197005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2969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5938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890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1187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484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781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7078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23753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597797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06127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21653738" y="729849"/>
            <a:ext cx="6718115" cy="15540928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493750" y="729849"/>
            <a:ext cx="19979382" cy="15540928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54533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84216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55992" y="4953684"/>
            <a:ext cx="9210834" cy="1531073"/>
          </a:xfrm>
        </p:spPr>
        <p:txBody>
          <a:bodyPr anchor="t"/>
          <a:lstStyle>
            <a:lvl1pPr algn="l">
              <a:defRPr sz="47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55992" y="3267362"/>
            <a:ext cx="9210834" cy="1686321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29691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1059383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8907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1187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64845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7814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70784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23753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413164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493752" y="4250602"/>
            <a:ext cx="13347808" cy="1202017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5022164" y="4250602"/>
            <a:ext cx="13349688" cy="1202017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3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29024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41815" y="308714"/>
            <a:ext cx="9752648" cy="1284817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541814" y="1725581"/>
            <a:ext cx="4787903" cy="719140"/>
          </a:xfrm>
        </p:spPr>
        <p:txBody>
          <a:bodyPr anchor="b"/>
          <a:lstStyle>
            <a:lvl1pPr marL="0" indent="0">
              <a:buNone/>
              <a:defRPr sz="2800" b="1"/>
            </a:lvl1pPr>
            <a:lvl2pPr marL="529691" indent="0">
              <a:buNone/>
              <a:defRPr sz="2300" b="1"/>
            </a:lvl2pPr>
            <a:lvl3pPr marL="1059383" indent="0">
              <a:buNone/>
              <a:defRPr sz="2100" b="1"/>
            </a:lvl3pPr>
            <a:lvl4pPr marL="1589075" indent="0">
              <a:buNone/>
              <a:defRPr sz="1800" b="1"/>
            </a:lvl4pPr>
            <a:lvl5pPr marL="2118766" indent="0">
              <a:buNone/>
              <a:defRPr sz="1800" b="1"/>
            </a:lvl5pPr>
            <a:lvl6pPr marL="2648459" indent="0">
              <a:buNone/>
              <a:defRPr sz="1800" b="1"/>
            </a:lvl6pPr>
            <a:lvl7pPr marL="3178149" indent="0">
              <a:buNone/>
              <a:defRPr sz="1800" b="1"/>
            </a:lvl7pPr>
            <a:lvl8pPr marL="3707841" indent="0">
              <a:buNone/>
              <a:defRPr sz="1800" b="1"/>
            </a:lvl8pPr>
            <a:lvl9pPr marL="4237533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41814" y="2444722"/>
            <a:ext cx="4787903" cy="4441540"/>
          </a:xfrm>
        </p:spPr>
        <p:txBody>
          <a:bodyPr/>
          <a:lstStyle>
            <a:lvl1pPr>
              <a:defRPr sz="28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504678" y="1725581"/>
            <a:ext cx="4789784" cy="719140"/>
          </a:xfrm>
        </p:spPr>
        <p:txBody>
          <a:bodyPr anchor="b"/>
          <a:lstStyle>
            <a:lvl1pPr marL="0" indent="0">
              <a:buNone/>
              <a:defRPr sz="2800" b="1"/>
            </a:lvl1pPr>
            <a:lvl2pPr marL="529691" indent="0">
              <a:buNone/>
              <a:defRPr sz="2300" b="1"/>
            </a:lvl2pPr>
            <a:lvl3pPr marL="1059383" indent="0">
              <a:buNone/>
              <a:defRPr sz="2100" b="1"/>
            </a:lvl3pPr>
            <a:lvl4pPr marL="1589075" indent="0">
              <a:buNone/>
              <a:defRPr sz="1800" b="1"/>
            </a:lvl4pPr>
            <a:lvl5pPr marL="2118766" indent="0">
              <a:buNone/>
              <a:defRPr sz="1800" b="1"/>
            </a:lvl5pPr>
            <a:lvl6pPr marL="2648459" indent="0">
              <a:buNone/>
              <a:defRPr sz="1800" b="1"/>
            </a:lvl6pPr>
            <a:lvl7pPr marL="3178149" indent="0">
              <a:buNone/>
              <a:defRPr sz="1800" b="1"/>
            </a:lvl7pPr>
            <a:lvl8pPr marL="3707841" indent="0">
              <a:buNone/>
              <a:defRPr sz="1800" b="1"/>
            </a:lvl8pPr>
            <a:lvl9pPr marL="4237533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504678" y="2444722"/>
            <a:ext cx="4789784" cy="4441540"/>
          </a:xfrm>
        </p:spPr>
        <p:txBody>
          <a:bodyPr/>
          <a:lstStyle>
            <a:lvl1pPr>
              <a:defRPr sz="2800"/>
            </a:lvl1pPr>
            <a:lvl2pPr>
              <a:defRPr sz="2300"/>
            </a:lvl2pPr>
            <a:lvl3pPr>
              <a:defRPr sz="21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3664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6273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280548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41815" y="306929"/>
            <a:ext cx="3565060" cy="1306230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236682" y="306930"/>
            <a:ext cx="6057779" cy="6579333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8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541815" y="1613160"/>
            <a:ext cx="3565060" cy="5273102"/>
          </a:xfrm>
        </p:spPr>
        <p:txBody>
          <a:bodyPr/>
          <a:lstStyle>
            <a:lvl1pPr marL="0" indent="0">
              <a:buNone/>
              <a:defRPr sz="1600"/>
            </a:lvl1pPr>
            <a:lvl2pPr marL="529691" indent="0">
              <a:buNone/>
              <a:defRPr sz="1400"/>
            </a:lvl2pPr>
            <a:lvl3pPr marL="1059383" indent="0">
              <a:buNone/>
              <a:defRPr sz="1100"/>
            </a:lvl3pPr>
            <a:lvl4pPr marL="1589075" indent="0">
              <a:buNone/>
              <a:defRPr sz="1100"/>
            </a:lvl4pPr>
            <a:lvl5pPr marL="2118766" indent="0">
              <a:buNone/>
              <a:defRPr sz="1100"/>
            </a:lvl5pPr>
            <a:lvl6pPr marL="2648459" indent="0">
              <a:buNone/>
              <a:defRPr sz="1100"/>
            </a:lvl6pPr>
            <a:lvl7pPr marL="3178149" indent="0">
              <a:buNone/>
              <a:defRPr sz="1100"/>
            </a:lvl7pPr>
            <a:lvl8pPr marL="3707841" indent="0">
              <a:buNone/>
              <a:defRPr sz="1100"/>
            </a:lvl8pPr>
            <a:lvl9pPr marL="4237533" indent="0">
              <a:buNone/>
              <a:defRPr sz="11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24024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123986" y="5396230"/>
            <a:ext cx="6501765" cy="63705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2123986" y="688805"/>
            <a:ext cx="6501765" cy="4625340"/>
          </a:xfrm>
        </p:spPr>
        <p:txBody>
          <a:bodyPr/>
          <a:lstStyle>
            <a:lvl1pPr marL="0" indent="0">
              <a:buNone/>
              <a:defRPr sz="3700"/>
            </a:lvl1pPr>
            <a:lvl2pPr marL="529691" indent="0">
              <a:buNone/>
              <a:defRPr sz="3200"/>
            </a:lvl2pPr>
            <a:lvl3pPr marL="1059383" indent="0">
              <a:buNone/>
              <a:defRPr sz="2800"/>
            </a:lvl3pPr>
            <a:lvl4pPr marL="1589075" indent="0">
              <a:buNone/>
              <a:defRPr sz="2300"/>
            </a:lvl4pPr>
            <a:lvl5pPr marL="2118766" indent="0">
              <a:buNone/>
              <a:defRPr sz="2300"/>
            </a:lvl5pPr>
            <a:lvl6pPr marL="2648459" indent="0">
              <a:buNone/>
              <a:defRPr sz="2300"/>
            </a:lvl6pPr>
            <a:lvl7pPr marL="3178149" indent="0">
              <a:buNone/>
              <a:defRPr sz="2300"/>
            </a:lvl7pPr>
            <a:lvl8pPr marL="3707841" indent="0">
              <a:buNone/>
              <a:defRPr sz="2300"/>
            </a:lvl8pPr>
            <a:lvl9pPr marL="4237533" indent="0">
              <a:buNone/>
              <a:defRPr sz="2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123986" y="6033286"/>
            <a:ext cx="6501765" cy="904725"/>
          </a:xfrm>
        </p:spPr>
        <p:txBody>
          <a:bodyPr/>
          <a:lstStyle>
            <a:lvl1pPr marL="0" indent="0">
              <a:buNone/>
              <a:defRPr sz="1600"/>
            </a:lvl1pPr>
            <a:lvl2pPr marL="529691" indent="0">
              <a:buNone/>
              <a:defRPr sz="1400"/>
            </a:lvl2pPr>
            <a:lvl3pPr marL="1059383" indent="0">
              <a:buNone/>
              <a:defRPr sz="1100"/>
            </a:lvl3pPr>
            <a:lvl4pPr marL="1589075" indent="0">
              <a:buNone/>
              <a:defRPr sz="1100"/>
            </a:lvl4pPr>
            <a:lvl5pPr marL="2118766" indent="0">
              <a:buNone/>
              <a:defRPr sz="1100"/>
            </a:lvl5pPr>
            <a:lvl6pPr marL="2648459" indent="0">
              <a:buNone/>
              <a:defRPr sz="1100"/>
            </a:lvl6pPr>
            <a:lvl7pPr marL="3178149" indent="0">
              <a:buNone/>
              <a:defRPr sz="1100"/>
            </a:lvl7pPr>
            <a:lvl8pPr marL="3707841" indent="0">
              <a:buNone/>
              <a:defRPr sz="1100"/>
            </a:lvl8pPr>
            <a:lvl9pPr marL="4237533" indent="0">
              <a:buNone/>
              <a:defRPr sz="11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088811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541815" y="308714"/>
            <a:ext cx="9752648" cy="1284817"/>
          </a:xfrm>
          <a:prstGeom prst="rect">
            <a:avLst/>
          </a:prstGeom>
        </p:spPr>
        <p:txBody>
          <a:bodyPr vert="horz" lIns="105938" tIns="52970" rIns="105938" bIns="52970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541815" y="1798744"/>
            <a:ext cx="9752648" cy="5087518"/>
          </a:xfrm>
          <a:prstGeom prst="rect">
            <a:avLst/>
          </a:prstGeom>
        </p:spPr>
        <p:txBody>
          <a:bodyPr vert="horz" lIns="105938" tIns="52970" rIns="105938" bIns="52970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541814" y="7145010"/>
            <a:ext cx="2528464" cy="410427"/>
          </a:xfrm>
          <a:prstGeom prst="rect">
            <a:avLst/>
          </a:prstGeom>
        </p:spPr>
        <p:txBody>
          <a:bodyPr vert="horz" lIns="105938" tIns="52970" rIns="105938" bIns="52970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702395" y="7145010"/>
            <a:ext cx="3431487" cy="410427"/>
          </a:xfrm>
          <a:prstGeom prst="rect">
            <a:avLst/>
          </a:prstGeom>
        </p:spPr>
        <p:txBody>
          <a:bodyPr vert="horz" lIns="105938" tIns="52970" rIns="105938" bIns="52970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7765998" y="7145010"/>
            <a:ext cx="2528464" cy="410427"/>
          </a:xfrm>
          <a:prstGeom prst="rect">
            <a:avLst/>
          </a:prstGeom>
        </p:spPr>
        <p:txBody>
          <a:bodyPr vert="horz" lIns="105938" tIns="52970" rIns="105938" bIns="5297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759232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9691" rtl="0" eaLnBrk="1" latinLnBrk="0" hangingPunct="1">
        <a:spcBef>
          <a:spcPct val="0"/>
        </a:spcBef>
        <a:buNone/>
        <a:defRPr sz="5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97269" indent="-397269" algn="l" defTabSz="529691" rtl="0" eaLnBrk="1" latinLnBrk="0" hangingPunct="1">
        <a:spcBef>
          <a:spcPct val="20000"/>
        </a:spcBef>
        <a:buFont typeface="Arial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1pPr>
      <a:lvl2pPr marL="860749" indent="-331057" algn="l" defTabSz="529691" rtl="0" eaLnBrk="1" latinLnBrk="0" hangingPunct="1">
        <a:spcBef>
          <a:spcPct val="20000"/>
        </a:spcBef>
        <a:buFont typeface="Arial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324229" indent="-264846" algn="l" defTabSz="529691" rtl="0" eaLnBrk="1" latinLnBrk="0" hangingPunct="1">
        <a:spcBef>
          <a:spcPct val="20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853921" indent="-264846" algn="l" defTabSz="529691" rtl="0" eaLnBrk="1" latinLnBrk="0" hangingPunct="1">
        <a:spcBef>
          <a:spcPct val="20000"/>
        </a:spcBef>
        <a:buFont typeface="Arial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83613" indent="-264846" algn="l" defTabSz="529691" rtl="0" eaLnBrk="1" latinLnBrk="0" hangingPunct="1">
        <a:spcBef>
          <a:spcPct val="20000"/>
        </a:spcBef>
        <a:buFont typeface="Arial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913304" indent="-264846" algn="l" defTabSz="529691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42996" indent="-264846" algn="l" defTabSz="529691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72688" indent="-264846" algn="l" defTabSz="529691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502379" indent="-264846" algn="l" defTabSz="529691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529691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9691" algn="l" defTabSz="529691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59383" algn="l" defTabSz="529691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89075" algn="l" defTabSz="529691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118766" algn="l" defTabSz="529691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48459" algn="l" defTabSz="529691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78149" algn="l" defTabSz="529691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707841" algn="l" defTabSz="529691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237533" algn="l" defTabSz="529691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Acryl_A4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0693400" cy="7556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935711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Acryl_A4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5985"/>
            <a:ext cx="10693400" cy="7556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250289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7</cp:revision>
  <dcterms:created xsi:type="dcterms:W3CDTF">2014-11-25T12:35:25Z</dcterms:created>
  <dcterms:modified xsi:type="dcterms:W3CDTF">2015-07-06T09:15:56Z</dcterms:modified>
</cp:coreProperties>
</file>

<file path=docProps/thumbnail.jpeg>
</file>